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1" r:id="rId3"/>
    <p:sldId id="258" r:id="rId4"/>
    <p:sldId id="262" r:id="rId5"/>
    <p:sldId id="263" r:id="rId6"/>
    <p:sldId id="264" r:id="rId7"/>
    <p:sldId id="259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83" r:id="rId22"/>
    <p:sldId id="279" r:id="rId23"/>
    <p:sldId id="280" r:id="rId24"/>
    <p:sldId id="282" r:id="rId25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4" autoAdjust="0"/>
    <p:restoredTop sz="94618" autoAdjust="0"/>
  </p:normalViewPr>
  <p:slideViewPr>
    <p:cSldViewPr>
      <p:cViewPr varScale="1">
        <p:scale>
          <a:sx n="110" d="100"/>
          <a:sy n="110" d="100"/>
        </p:scale>
        <p:origin x="173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g>
</file>

<file path=ppt/media/image5.jpe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>
            <a:extLst>
              <a:ext uri="{FF2B5EF4-FFF2-40B4-BE49-F238E27FC236}">
                <a16:creationId xmlns:a16="http://schemas.microsoft.com/office/drawing/2014/main" id="{E5C94968-A8D1-B0E6-83AC-6CDA4AA7622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SV"/>
          </a:p>
        </p:txBody>
      </p:sp>
      <p:sp>
        <p:nvSpPr>
          <p:cNvPr id="355331" name="Rectangle 3">
            <a:extLst>
              <a:ext uri="{FF2B5EF4-FFF2-40B4-BE49-F238E27FC236}">
                <a16:creationId xmlns:a16="http://schemas.microsoft.com/office/drawing/2014/main" id="{646BD4C6-20C9-BA38-53F8-E9CAD12B49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s-SV"/>
          </a:p>
        </p:txBody>
      </p:sp>
      <p:sp>
        <p:nvSpPr>
          <p:cNvPr id="355332" name="Rectangle 4">
            <a:extLst>
              <a:ext uri="{FF2B5EF4-FFF2-40B4-BE49-F238E27FC236}">
                <a16:creationId xmlns:a16="http://schemas.microsoft.com/office/drawing/2014/main" id="{77DE1CA4-E600-334A-CB74-D0A96F4E355A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5333" name="Rectangle 5">
            <a:extLst>
              <a:ext uri="{FF2B5EF4-FFF2-40B4-BE49-F238E27FC236}">
                <a16:creationId xmlns:a16="http://schemas.microsoft.com/office/drawing/2014/main" id="{174A1383-A639-5C2C-E508-C880FFB9474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s-SV"/>
              <a:t>Click to edit Master text styles</a:t>
            </a:r>
          </a:p>
          <a:p>
            <a:pPr lvl="1"/>
            <a:r>
              <a:rPr lang="en-US" altLang="es-SV"/>
              <a:t>Second level</a:t>
            </a:r>
          </a:p>
          <a:p>
            <a:pPr lvl="2"/>
            <a:r>
              <a:rPr lang="en-US" altLang="es-SV"/>
              <a:t>Third level</a:t>
            </a:r>
          </a:p>
          <a:p>
            <a:pPr lvl="3"/>
            <a:r>
              <a:rPr lang="en-US" altLang="es-SV"/>
              <a:t>Fourth level</a:t>
            </a:r>
          </a:p>
          <a:p>
            <a:pPr lvl="4"/>
            <a:r>
              <a:rPr lang="en-US" altLang="es-SV"/>
              <a:t>Fifth level</a:t>
            </a:r>
          </a:p>
        </p:txBody>
      </p:sp>
      <p:sp>
        <p:nvSpPr>
          <p:cNvPr id="355334" name="Rectangle 6">
            <a:extLst>
              <a:ext uri="{FF2B5EF4-FFF2-40B4-BE49-F238E27FC236}">
                <a16:creationId xmlns:a16="http://schemas.microsoft.com/office/drawing/2014/main" id="{21A6AB2E-3BD6-6CCC-5F05-035EDA7BAF0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s-SV"/>
          </a:p>
        </p:txBody>
      </p:sp>
      <p:sp>
        <p:nvSpPr>
          <p:cNvPr id="355335" name="Rectangle 7">
            <a:extLst>
              <a:ext uri="{FF2B5EF4-FFF2-40B4-BE49-F238E27FC236}">
                <a16:creationId xmlns:a16="http://schemas.microsoft.com/office/drawing/2014/main" id="{C198156E-5F8E-5264-F58C-382424C80B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9959E3B-FFF6-4B51-BE28-B67D9BF8C2DE}" type="slidenum">
              <a:rPr lang="en-US" altLang="es-SV"/>
              <a:pPr/>
              <a:t>‹Nº›</a:t>
            </a:fld>
            <a:endParaRPr lang="en-US" altLang="es-SV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10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646760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11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442228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12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8463300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13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647090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14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1496327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15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2187067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16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41588679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17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3669258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18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5395605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19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4092139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7758861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20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981932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21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1113108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22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1981606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23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19577632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24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68872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3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27697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4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115431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5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601625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6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4651524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7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2095129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8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3865587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AC1B805-8CAE-CF0A-0457-5C92DB207C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A1D140-C780-4C12-AE3C-FFCAB65C894E}" type="slidenum">
              <a:rPr lang="en-US" altLang="es-SV"/>
              <a:pPr/>
              <a:t>9</a:t>
            </a:fld>
            <a:endParaRPr lang="en-US" altLang="es-SV"/>
          </a:p>
        </p:txBody>
      </p:sp>
      <p:sp>
        <p:nvSpPr>
          <p:cNvPr id="356354" name="Rectangle 2">
            <a:extLst>
              <a:ext uri="{FF2B5EF4-FFF2-40B4-BE49-F238E27FC236}">
                <a16:creationId xmlns:a16="http://schemas.microsoft.com/office/drawing/2014/main" id="{8BD1B8AC-D5E9-ECE9-7996-13B1195602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6355" name="Rectangle 3">
            <a:extLst>
              <a:ext uri="{FF2B5EF4-FFF2-40B4-BE49-F238E27FC236}">
                <a16:creationId xmlns:a16="http://schemas.microsoft.com/office/drawing/2014/main" id="{CAB98624-F200-2B2B-ACEB-A8939F9E3A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s-SV"/>
          </a:p>
        </p:txBody>
      </p:sp>
    </p:spTree>
    <p:extLst>
      <p:ext uri="{BB962C8B-B14F-4D97-AF65-F5344CB8AC3E}">
        <p14:creationId xmlns:p14="http://schemas.microsoft.com/office/powerpoint/2010/main" val="4046129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A71686DB-C7B7-7BBF-D10D-A534FF1B92B0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763713" y="333375"/>
            <a:ext cx="5327650" cy="750888"/>
          </a:xfrm>
        </p:spPr>
        <p:txBody>
          <a:bodyPr/>
          <a:lstStyle>
            <a:lvl1pPr algn="ctr">
              <a:defRPr sz="2800" b="1"/>
            </a:lvl1pPr>
          </a:lstStyle>
          <a:p>
            <a:pPr lvl="0"/>
            <a:r>
              <a:rPr lang="es-ES" altLang="es-SV" noProof="0"/>
              <a:t>Haga clic para modificar el estilo de título del patrón</a:t>
            </a:r>
            <a:endParaRPr lang="ru-RU" altLang="es-SV" noProof="0"/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E0B8F188-066B-6D1F-23BA-6AFACC50173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763713" y="1054100"/>
            <a:ext cx="5327650" cy="503238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 algn="ctr">
              <a:buFontTx/>
              <a:buNone/>
              <a:defRPr sz="2400" b="1"/>
            </a:lvl1pPr>
          </a:lstStyle>
          <a:p>
            <a:pPr lvl="0"/>
            <a:r>
              <a:rPr lang="es-ES" altLang="es-SV" noProof="0"/>
              <a:t>Haga clic para modificar el estilo de subtítulo del patrón</a:t>
            </a:r>
            <a:endParaRPr lang="ru-RU" altLang="es-SV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D11719-1CF3-7644-E74E-8A3E19B6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E76C6BC-2EFF-586E-F65A-22823FBFC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184673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989F7FD-9034-2BD4-06A4-2CCD6D3890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5364163" y="476250"/>
            <a:ext cx="1655762" cy="6192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A783A42-61AA-18A8-0BEF-F7EF1E157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95288" y="476250"/>
            <a:ext cx="4816475" cy="6192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531554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8A4764-9E06-22AA-1E4C-A6F8E094F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31D8A2-CF3B-BAE7-96C9-FDA2C7BA8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001384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5F5A26-1220-7E4B-1D2D-F9802102A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081CB05-E006-B9F3-A66B-0177D5F82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6082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253E8F-CA01-F111-5B0B-8A50AA9F3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036750-EB33-933B-53F4-5322392181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313" y="1412875"/>
            <a:ext cx="3198812" cy="52562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3A56E6B-C619-3D32-9597-4D9EED4302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9525" y="1412875"/>
            <a:ext cx="3200400" cy="52562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70890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07558-75EE-FF06-C591-98E140DF4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FF46DC-A4CA-3C48-A5DB-F39E9E54F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12FBFA-96ED-3E01-63E4-FCC39AD5C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3FCDDC6-03EC-FA08-8B6E-A6DA059034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64347BF-39BA-30E2-084E-7C5E011EA8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50587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FC4F5-6995-1690-E201-735117A9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375075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872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0DD910-BEC3-4ACC-DE74-9C92A266D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16D89F-E0BF-D47D-EECE-E1FA93256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F49B7C-501B-9497-2225-6456B37E2C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785562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4F3348-FEEE-2983-5EF8-D88ACBA33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6B83E3-7842-3355-2D73-1457AAE2B5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s-SV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5F44E71-6B5D-3484-5FA8-F0B24AAF35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174956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1307371D-0F7A-BC74-577D-615DF3ED01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476250"/>
            <a:ext cx="6048375" cy="50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SV"/>
              <a:t>Haga clic para modificar el estilo de título del patrón</a:t>
            </a:r>
            <a:endParaRPr lang="ru-RU" altLang="es-SV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F13F710-0842-2242-201F-DD476DE1FC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412875"/>
            <a:ext cx="6551612" cy="5256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SV"/>
              <a:t>Haga clic para modificar los estilos de texto del patrón</a:t>
            </a:r>
          </a:p>
          <a:p>
            <a:pPr lvl="1"/>
            <a:r>
              <a:rPr lang="es-ES" altLang="es-SV"/>
              <a:t>Segundo nivel</a:t>
            </a:r>
          </a:p>
          <a:p>
            <a:pPr lvl="2"/>
            <a:r>
              <a:rPr lang="es-ES" altLang="es-SV"/>
              <a:t>Tercer nivel</a:t>
            </a:r>
          </a:p>
          <a:p>
            <a:pPr lvl="3"/>
            <a:r>
              <a:rPr lang="es-ES" altLang="es-SV"/>
              <a:t>Cuarto nivel</a:t>
            </a:r>
          </a:p>
          <a:p>
            <a:pPr lvl="4"/>
            <a:r>
              <a:rPr lang="es-ES" altLang="es-SV"/>
              <a:t>Quinto nivel</a:t>
            </a:r>
            <a:endParaRPr lang="ru-RU" altLang="es-SV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panose="020B0604020202020204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864" name="Rectangle 34859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65" name="Rectangle 34861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" y="2458"/>
            <a:ext cx="9141713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Imagen de la pantalla de un computador&#10;&#10;Descripción generada automáticamente con confianza baja">
            <a:extLst>
              <a:ext uri="{FF2B5EF4-FFF2-40B4-BE49-F238E27FC236}">
                <a16:creationId xmlns:a16="http://schemas.microsoft.com/office/drawing/2014/main" id="{08672BA4-21F3-67B5-E435-63D82AD852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6" r="28022"/>
          <a:stretch/>
        </p:blipFill>
        <p:spPr>
          <a:xfrm>
            <a:off x="-127" y="10"/>
            <a:ext cx="6337737" cy="685799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13807" y="-7799"/>
            <a:ext cx="3465438" cy="4567137"/>
          </a:xfrm>
        </p:spPr>
        <p:txBody>
          <a:bodyPr>
            <a:normAutofit/>
          </a:bodyPr>
          <a:lstStyle/>
          <a:p>
            <a:pPr algn="l"/>
            <a:r>
              <a:rPr lang="es-ES" altLang="es-SV" sz="3800" dirty="0">
                <a:solidFill>
                  <a:srgbClr val="FFFFFF"/>
                </a:solidFill>
                <a:latin typeface="Tahoma" panose="020B0604030504040204" pitchFamily="34" charset="0"/>
              </a:rPr>
              <a:t>Sistema </a:t>
            </a:r>
            <a:br>
              <a:rPr lang="es-ES" altLang="es-SV" sz="3800" dirty="0">
                <a:solidFill>
                  <a:srgbClr val="FFFFFF"/>
                </a:solidFill>
                <a:latin typeface="Tahoma" panose="020B0604030504040204" pitchFamily="34" charset="0"/>
              </a:rPr>
            </a:br>
            <a:r>
              <a:rPr lang="es-ES" altLang="es-SV" sz="3800" dirty="0">
                <a:solidFill>
                  <a:srgbClr val="FFFFFF"/>
                </a:solidFill>
                <a:latin typeface="Tahoma" panose="020B0604030504040204" pitchFamily="34" charset="0"/>
              </a:rPr>
              <a:t>Solar</a:t>
            </a:r>
            <a:endParaRPr lang="uk-UA" altLang="es-SV" sz="3800" dirty="0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4FC10C81-DD17-06B3-F668-88779F15C3D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51520" y="4293096"/>
            <a:ext cx="3960440" cy="2088232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endParaRPr lang="es-ES" altLang="es-SV" sz="18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s-ES" altLang="es-SV" sz="1800" dirty="0">
                <a:solidFill>
                  <a:schemeClr val="bg2"/>
                </a:solidFill>
                <a:highlight>
                  <a:srgbClr val="FFFF00"/>
                </a:highlight>
              </a:rPr>
              <a:t>Integrantes:</a:t>
            </a:r>
          </a:p>
          <a:p>
            <a:pPr algn="l">
              <a:lnSpc>
                <a:spcPct val="90000"/>
              </a:lnSpc>
            </a:pPr>
            <a:endParaRPr lang="es-ES" altLang="es-SV" sz="1800" dirty="0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</a:pPr>
            <a:r>
              <a:rPr lang="es-ES" altLang="es-SV" sz="1800" dirty="0">
                <a:solidFill>
                  <a:srgbClr val="FFFFFF"/>
                </a:solidFill>
              </a:rPr>
              <a:t>Ludwing Rolando Hernández Paz</a:t>
            </a:r>
          </a:p>
          <a:p>
            <a:pPr algn="l">
              <a:lnSpc>
                <a:spcPct val="90000"/>
              </a:lnSpc>
            </a:pPr>
            <a:r>
              <a:rPr lang="es-ES" altLang="es-SV" sz="1800" dirty="0">
                <a:solidFill>
                  <a:srgbClr val="FFFFFF"/>
                </a:solidFill>
              </a:rPr>
              <a:t>Juan Marcelino García Canales</a:t>
            </a:r>
          </a:p>
          <a:p>
            <a:pPr algn="l">
              <a:lnSpc>
                <a:spcPct val="90000"/>
              </a:lnSpc>
            </a:pPr>
            <a:r>
              <a:rPr lang="es-ES" altLang="es-SV" sz="1800" dirty="0">
                <a:solidFill>
                  <a:srgbClr val="FFFFFF"/>
                </a:solidFill>
              </a:rPr>
              <a:t>Kenia Leticia Marquez Guevara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uk-UA" altLang="es-SV" sz="600" dirty="0">
              <a:solidFill>
                <a:srgbClr val="FFFFFF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608A9D4-27FA-2AF7-47B9-A43A77E252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95" r="17395"/>
          <a:stretch/>
        </p:blipFill>
        <p:spPr>
          <a:xfrm>
            <a:off x="4669497" y="-2458"/>
            <a:ext cx="4472089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" r="161" b="6335"/>
          <a:stretch/>
        </p:blipFill>
        <p:spPr>
          <a:xfrm>
            <a:off x="543898" y="1475025"/>
            <a:ext cx="8056204" cy="45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1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Routes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(Index)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" r="161" b="6550"/>
          <a:stretch/>
        </p:blipFill>
        <p:spPr>
          <a:xfrm>
            <a:off x="543898" y="1965958"/>
            <a:ext cx="805620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25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Routes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(Planet)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4" b="6302"/>
          <a:stretch/>
        </p:blipFill>
        <p:spPr>
          <a:xfrm>
            <a:off x="543898" y="1700808"/>
            <a:ext cx="805620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5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Controllers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(Planet)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" b="6302"/>
          <a:stretch/>
        </p:blipFill>
        <p:spPr>
          <a:xfrm>
            <a:off x="543898" y="1700808"/>
            <a:ext cx="805620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156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Controllers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(Planet part 2)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" b="6302"/>
          <a:stretch/>
        </p:blipFill>
        <p:spPr>
          <a:xfrm>
            <a:off x="543898" y="1700808"/>
            <a:ext cx="8056204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872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Controllers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(User)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5" b="6302"/>
          <a:stretch/>
        </p:blipFill>
        <p:spPr>
          <a:xfrm>
            <a:off x="543898" y="1700808"/>
            <a:ext cx="8056204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74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Controllers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(User)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0" b="5508"/>
          <a:stretch/>
        </p:blipFill>
        <p:spPr>
          <a:xfrm>
            <a:off x="543898" y="1700808"/>
            <a:ext cx="8056204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Controllers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20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(User)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2" b="5508"/>
          <a:stretch/>
        </p:blipFill>
        <p:spPr>
          <a:xfrm>
            <a:off x="543898" y="1700808"/>
            <a:ext cx="8056204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6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00100" y="2492896"/>
            <a:ext cx="7543800" cy="1162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s-SV" sz="4500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Front End</a:t>
            </a:r>
            <a:endParaRPr lang="en-US" altLang="es-SV" sz="4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000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65FC161B-806D-E9A9-A339-56FA3CE6B6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31"/>
          <a:stretch/>
        </p:blipFill>
        <p:spPr>
          <a:xfrm>
            <a:off x="400050" y="1628801"/>
            <a:ext cx="8343900" cy="4464496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Constellations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82542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823" name="Rectangle 34822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25" name="Rectangle 34824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" y="2458"/>
            <a:ext cx="9141713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 descr="Patrón de fondo&#10;&#10;Descripción generada automáticamente">
            <a:extLst>
              <a:ext uri="{FF2B5EF4-FFF2-40B4-BE49-F238E27FC236}">
                <a16:creationId xmlns:a16="http://schemas.microsoft.com/office/drawing/2014/main" id="{0BCDA780-F63E-B5FD-D918-A86BB8ECFD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3" r="38565"/>
          <a:stretch/>
        </p:blipFill>
        <p:spPr>
          <a:xfrm>
            <a:off x="-127" y="10"/>
            <a:ext cx="6337737" cy="685799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46597" y="1123680"/>
            <a:ext cx="2745898" cy="913325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es-SV" sz="3200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Descripción</a:t>
            </a:r>
            <a:r>
              <a:rPr lang="en-US" altLang="es-SV" sz="3200" dirty="0">
                <a:solidFill>
                  <a:srgbClr val="FFFF00"/>
                </a:solidFill>
              </a:rPr>
              <a:t>:</a:t>
            </a:r>
          </a:p>
        </p:txBody>
      </p:sp>
      <p:sp>
        <p:nvSpPr>
          <p:cNvPr id="2" name="Subtítulo 1">
            <a:extLst>
              <a:ext uri="{FF2B5EF4-FFF2-40B4-BE49-F238E27FC236}">
                <a16:creationId xmlns:a16="http://schemas.microsoft.com/office/drawing/2014/main" id="{3EF44F73-89F0-7771-AA0D-8346B140E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326" y="2492896"/>
            <a:ext cx="3960440" cy="25922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MX" dirty="0">
                <a:solidFill>
                  <a:srgbClr val="FFFFFF"/>
                </a:solidFill>
              </a:rPr>
              <a:t>El sistema solar es una aplicación de enseñanza que ayuda a los usuarios a poder saber más acerca de los planetas, constelaciones y estrellas.</a:t>
            </a:r>
            <a:endParaRPr lang="es-SV" dirty="0">
              <a:solidFill>
                <a:srgbClr val="FFFFFF"/>
              </a:solidFill>
            </a:endParaRPr>
          </a:p>
        </p:txBody>
      </p:sp>
      <p:pic>
        <p:nvPicPr>
          <p:cNvPr id="13" name="Imagen 12" descr="Patrón de fondo&#10;&#10;Descripción generada automáticamente">
            <a:extLst>
              <a:ext uri="{FF2B5EF4-FFF2-40B4-BE49-F238E27FC236}">
                <a16:creationId xmlns:a16="http://schemas.microsoft.com/office/drawing/2014/main" id="{92465C9F-C25C-0A62-3AE9-EB9D12AB57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51" r="26210" b="-1"/>
          <a:stretch/>
        </p:blipFill>
        <p:spPr>
          <a:xfrm>
            <a:off x="4669497" y="-2458"/>
            <a:ext cx="4472089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546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</a:t>
            </a:r>
            <a:r>
              <a:rPr lang="es-ES" sz="2000" dirty="0" err="1">
                <a:solidFill>
                  <a:schemeClr val="bg1"/>
                </a:solidFill>
                <a:latin typeface="+mn-lt"/>
              </a:rPr>
              <a:t>Create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E93F366-CBD7-92FB-7190-6CE2948FD7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325"/>
          <a:stretch/>
        </p:blipFill>
        <p:spPr>
          <a:xfrm>
            <a:off x="611560" y="1539051"/>
            <a:ext cx="8100392" cy="426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40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</a:t>
            </a:r>
            <a:r>
              <a:rPr lang="es-ES" sz="2000" dirty="0" err="1">
                <a:solidFill>
                  <a:schemeClr val="bg1"/>
                </a:solidFill>
                <a:latin typeface="+mn-lt"/>
              </a:rPr>
              <a:t>Create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BCFFECD-2480-EF98-F359-3B6B8B0FF5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69"/>
          <a:stretch/>
        </p:blipFill>
        <p:spPr>
          <a:xfrm>
            <a:off x="485800" y="1498565"/>
            <a:ext cx="8172400" cy="430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0115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</a:t>
            </a:r>
            <a:r>
              <a:rPr lang="es-ES" sz="2000" dirty="0" err="1">
                <a:solidFill>
                  <a:schemeClr val="bg1"/>
                </a:solidFill>
                <a:latin typeface="+mn-lt"/>
              </a:rPr>
              <a:t>Fielderror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AC0ECDB-639A-61E6-CF4E-15442319E3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325"/>
          <a:stretch/>
        </p:blipFill>
        <p:spPr>
          <a:xfrm>
            <a:off x="521804" y="1539051"/>
            <a:ext cx="8100392" cy="426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7225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</a:t>
            </a:r>
            <a:r>
              <a:rPr lang="es-ES" sz="2000" dirty="0" err="1">
                <a:solidFill>
                  <a:schemeClr val="bg1"/>
                </a:solidFill>
                <a:latin typeface="+mn-lt"/>
              </a:rPr>
              <a:t>Generic.Item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838A311-B033-F3E9-9C14-74288441C6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958"/>
          <a:stretch/>
        </p:blipFill>
        <p:spPr>
          <a:xfrm>
            <a:off x="272406" y="1546648"/>
            <a:ext cx="8599187" cy="454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829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BEB3AB18-2240-ADDE-CD05-38D2E3E03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AB844EF-775A-83D3-5B20-E9C089A0C4EB}"/>
              </a:ext>
            </a:extLst>
          </p:cNvPr>
          <p:cNvSpPr txBox="1"/>
          <p:nvPr/>
        </p:nvSpPr>
        <p:spPr>
          <a:xfrm>
            <a:off x="3491880" y="764703"/>
            <a:ext cx="3168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+mn-lt"/>
              </a:rPr>
              <a:t>Vista </a:t>
            </a:r>
            <a:r>
              <a:rPr lang="es-ES" sz="2000" dirty="0" err="1">
                <a:solidFill>
                  <a:schemeClr val="bg1"/>
                </a:solidFill>
                <a:latin typeface="+mn-lt"/>
              </a:rPr>
              <a:t>LandigPage</a:t>
            </a:r>
            <a:endParaRPr lang="es-SV" sz="20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26A21D8-CC5A-D6F3-2E52-2448E637D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08" y="1585012"/>
            <a:ext cx="8028384" cy="451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1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837" name="Rectangle 34836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839" name="Rectangle 34838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" y="2458"/>
            <a:ext cx="9141713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Patrón de fondo&#10;&#10;Descripción generada automáticamente">
            <a:extLst>
              <a:ext uri="{FF2B5EF4-FFF2-40B4-BE49-F238E27FC236}">
                <a16:creationId xmlns:a16="http://schemas.microsoft.com/office/drawing/2014/main" id="{80B564D7-8670-1B41-2D3A-8ABF546CC8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4" r="15496"/>
          <a:stretch/>
        </p:blipFill>
        <p:spPr>
          <a:xfrm>
            <a:off x="-127" y="10"/>
            <a:ext cx="6337737" cy="685799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82601" y="643467"/>
            <a:ext cx="3465438" cy="156139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altLang="es-SV" sz="2900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Requerimientos</a:t>
            </a:r>
            <a:r>
              <a:rPr lang="en-US" altLang="es-SV" sz="2900" dirty="0">
                <a:solidFill>
                  <a:srgbClr val="FFFF00"/>
                </a:solidFill>
              </a:rPr>
              <a:t>:</a:t>
            </a:r>
          </a:p>
        </p:txBody>
      </p:sp>
      <p:sp>
        <p:nvSpPr>
          <p:cNvPr id="2" name="Subtítulo 1">
            <a:extLst>
              <a:ext uri="{FF2B5EF4-FFF2-40B4-BE49-F238E27FC236}">
                <a16:creationId xmlns:a16="http://schemas.microsoft.com/office/drawing/2014/main" id="{3EF44F73-89F0-7771-AA0D-8346B140E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641" y="2356509"/>
            <a:ext cx="4905407" cy="3858024"/>
          </a:xfrm>
        </p:spPr>
        <p:txBody>
          <a:bodyPr>
            <a:noAutofit/>
          </a:bodyPr>
          <a:lstStyle/>
          <a:p>
            <a:pPr marL="34290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</a:rPr>
              <a:t>El sitio debe de contener un login.</a:t>
            </a:r>
          </a:p>
          <a:p>
            <a:pPr marL="342900" indent="-342900" algn="just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</a:rPr>
              <a:t> Una persona que no esté logeada no podrá ingresar al sitio. 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</a:rPr>
              <a:t>Debe de tener diferentes apartados para planetas, estrellas, constelaciones. 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MX" sz="2000" dirty="0">
                <a:solidFill>
                  <a:srgbClr val="FFFFFF"/>
                </a:solidFill>
              </a:rPr>
              <a:t>Los planetas, estrellas y constelaciones deben de mostrarse con una imagen de referencia y una breve descripción.</a:t>
            </a:r>
          </a:p>
          <a:p>
            <a:pPr marL="342900" indent="-34290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s-SV" sz="2000" dirty="0"/>
              <a:t>La interfaz de la aplicación debe ser amigable e intuitiva para poder tener un fácil manejo de ella. </a:t>
            </a:r>
          </a:p>
        </p:txBody>
      </p:sp>
      <p:pic>
        <p:nvPicPr>
          <p:cNvPr id="13" name="Imagen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B5A3840A-96A2-6441-17A8-17D47DFE3B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7" r="44645" b="-1"/>
          <a:stretch/>
        </p:blipFill>
        <p:spPr>
          <a:xfrm>
            <a:off x="4838295" y="-2458"/>
            <a:ext cx="4472089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0418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8F84F200-1ED3-38D7-8103-F51CFF4A7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00100" y="2420888"/>
            <a:ext cx="7543800" cy="1162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Autofit/>
          </a:bodyPr>
          <a:lstStyle/>
          <a:p>
            <a:r>
              <a:rPr lang="en-US" altLang="es-SV" sz="4800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Modelo de la Base de Datos</a:t>
            </a:r>
          </a:p>
        </p:txBody>
      </p:sp>
    </p:spTree>
    <p:extLst>
      <p:ext uri="{BB962C8B-B14F-4D97-AF65-F5344CB8AC3E}">
        <p14:creationId xmlns:p14="http://schemas.microsoft.com/office/powerpoint/2010/main" val="3001723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8F84F200-1ED3-38D7-8103-F51CFF4A7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Imagen 2" descr="Interfaz de usuario gráfica, Texto, Aplicación, Correo electrónico&#10;&#10;Descripción generada automáticamente">
            <a:extLst>
              <a:ext uri="{FF2B5EF4-FFF2-40B4-BE49-F238E27FC236}">
                <a16:creationId xmlns:a16="http://schemas.microsoft.com/office/drawing/2014/main" id="{171738C7-D860-6C4D-B187-987387CBD9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7" b="5971"/>
          <a:stretch/>
        </p:blipFill>
        <p:spPr>
          <a:xfrm>
            <a:off x="683568" y="1359099"/>
            <a:ext cx="7931295" cy="509661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D5A1E71-1A11-2C3D-6435-9AF3E5B5E810}"/>
              </a:ext>
            </a:extLst>
          </p:cNvPr>
          <p:cNvSpPr txBox="1"/>
          <p:nvPr/>
        </p:nvSpPr>
        <p:spPr>
          <a:xfrm>
            <a:off x="2849015" y="387162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Tabla Información </a:t>
            </a:r>
            <a:endParaRPr lang="es-SV" sz="3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94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Dibujo de la tierra desde el espacio&#10;&#10;Descripción generada automáticamente con confianza baja">
            <a:extLst>
              <a:ext uri="{FF2B5EF4-FFF2-40B4-BE49-F238E27FC236}">
                <a16:creationId xmlns:a16="http://schemas.microsoft.com/office/drawing/2014/main" id="{8F84F200-1ED3-38D7-8103-F51CFF4A7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71738C7-D860-6C4D-B187-987387CBD9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6" t="11378" r="-86" b="6431"/>
          <a:stretch/>
        </p:blipFill>
        <p:spPr>
          <a:xfrm>
            <a:off x="683568" y="1556792"/>
            <a:ext cx="7776864" cy="482453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D5A1E71-1A11-2C3D-6435-9AF3E5B5E810}"/>
              </a:ext>
            </a:extLst>
          </p:cNvPr>
          <p:cNvSpPr txBox="1"/>
          <p:nvPr/>
        </p:nvSpPr>
        <p:spPr>
          <a:xfrm>
            <a:off x="3491880" y="620688"/>
            <a:ext cx="360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Tabla User </a:t>
            </a:r>
            <a:endParaRPr lang="es-SV" sz="32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5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00100" y="2492896"/>
            <a:ext cx="7543800" cy="1162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 altLang="es-SV" sz="4500" dirty="0">
                <a:solidFill>
                  <a:srgbClr val="FFFF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 End</a:t>
            </a:r>
            <a:endParaRPr lang="en-US" altLang="es-SV" sz="45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440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33265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 End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s-E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Inicio de Aplicación</a:t>
            </a: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1"/>
          <a:stretch/>
        </p:blipFill>
        <p:spPr>
          <a:xfrm>
            <a:off x="543898" y="1475025"/>
            <a:ext cx="8056204" cy="483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19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 pez de color azul&#10;&#10;Descripción generada automáticamente con confianza baja">
            <a:extLst>
              <a:ext uri="{FF2B5EF4-FFF2-40B4-BE49-F238E27FC236}">
                <a16:creationId xmlns:a16="http://schemas.microsoft.com/office/drawing/2014/main" id="{FDA2AEA6-4D28-164D-47E9-3F5AB5E1F8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5"/>
            <a:ext cx="9144000" cy="6858000"/>
          </a:xfrm>
          <a:prstGeom prst="rect">
            <a:avLst/>
          </a:prstGeom>
        </p:spPr>
      </p:pic>
      <p:sp>
        <p:nvSpPr>
          <p:cNvPr id="34818" name="Rectangle 2">
            <a:extLst>
              <a:ext uri="{FF2B5EF4-FFF2-40B4-BE49-F238E27FC236}">
                <a16:creationId xmlns:a16="http://schemas.microsoft.com/office/drawing/2014/main" id="{8F99BD9D-7A15-0403-E835-C3FB7DE9D9E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115616" y="516396"/>
            <a:ext cx="6652220" cy="79208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 fontScale="90000"/>
          </a:bodyPr>
          <a:lstStyle/>
          <a:p>
            <a: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</a:t>
            </a:r>
            <a:br>
              <a:rPr lang="en-US" altLang="es-SV" sz="45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es-SV" sz="180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es-SV" sz="4500" dirty="0">
              <a:solidFill>
                <a:srgbClr val="FFFFFF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A3A0FB-E7C3-0E76-4DE8-D8541ECED9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" r="161"/>
          <a:stretch/>
        </p:blipFill>
        <p:spPr>
          <a:xfrm>
            <a:off x="543898" y="1331009"/>
            <a:ext cx="8056204" cy="483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09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18" grpId="0"/>
    </p:bldLst>
  </p:timing>
</p:sld>
</file>

<file path=ppt/theme/theme1.xml><?xml version="1.0" encoding="utf-8"?>
<a:theme xmlns:a="http://schemas.openxmlformats.org/drawingml/2006/main" name="template">
  <a:themeElements>
    <a:clrScheme name="template 15">
      <a:dk1>
        <a:srgbClr val="4D4D4D"/>
      </a:dk1>
      <a:lt1>
        <a:srgbClr val="FFFFFF"/>
      </a:lt1>
      <a:dk2>
        <a:srgbClr val="4D4D4D"/>
      </a:dk2>
      <a:lt2>
        <a:srgbClr val="1F1111"/>
      </a:lt2>
      <a:accent1>
        <a:srgbClr val="393939"/>
      </a:accent1>
      <a:accent2>
        <a:srgbClr val="727272"/>
      </a:accent2>
      <a:accent3>
        <a:srgbClr val="FFFFFF"/>
      </a:accent3>
      <a:accent4>
        <a:srgbClr val="404040"/>
      </a:accent4>
      <a:accent5>
        <a:srgbClr val="AEAEAE"/>
      </a:accent5>
      <a:accent6>
        <a:srgbClr val="676767"/>
      </a:accent6>
      <a:hlink>
        <a:srgbClr val="D42424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3E3B55"/>
        </a:lt2>
        <a:accent1>
          <a:srgbClr val="8D8DC2"/>
        </a:accent1>
        <a:accent2>
          <a:srgbClr val="777777"/>
        </a:accent2>
        <a:accent3>
          <a:srgbClr val="FFFFFF"/>
        </a:accent3>
        <a:accent4>
          <a:srgbClr val="404040"/>
        </a:accent4>
        <a:accent5>
          <a:srgbClr val="C5C5DD"/>
        </a:accent5>
        <a:accent6>
          <a:srgbClr val="6B6B6B"/>
        </a:accent6>
        <a:hlink>
          <a:srgbClr val="C0C0C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4">
        <a:dk1>
          <a:srgbClr val="4D4D4D"/>
        </a:dk1>
        <a:lt1>
          <a:srgbClr val="FFFFFF"/>
        </a:lt1>
        <a:dk2>
          <a:srgbClr val="4D4D4D"/>
        </a:dk2>
        <a:lt2>
          <a:srgbClr val="26231E"/>
        </a:lt2>
        <a:accent1>
          <a:srgbClr val="D69F8C"/>
        </a:accent1>
        <a:accent2>
          <a:srgbClr val="AD8D82"/>
        </a:accent2>
        <a:accent3>
          <a:srgbClr val="FFFFFF"/>
        </a:accent3>
        <a:accent4>
          <a:srgbClr val="404040"/>
        </a:accent4>
        <a:accent5>
          <a:srgbClr val="E8CDC5"/>
        </a:accent5>
        <a:accent6>
          <a:srgbClr val="9C7F75"/>
        </a:accent6>
        <a:hlink>
          <a:srgbClr val="67606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5">
        <a:dk1>
          <a:srgbClr val="4D4D4D"/>
        </a:dk1>
        <a:lt1>
          <a:srgbClr val="FFFFFF"/>
        </a:lt1>
        <a:dk2>
          <a:srgbClr val="4D4D4D"/>
        </a:dk2>
        <a:lt2>
          <a:srgbClr val="1F1111"/>
        </a:lt2>
        <a:accent1>
          <a:srgbClr val="393939"/>
        </a:accent1>
        <a:accent2>
          <a:srgbClr val="727272"/>
        </a:accent2>
        <a:accent3>
          <a:srgbClr val="FFFFFF"/>
        </a:accent3>
        <a:accent4>
          <a:srgbClr val="404040"/>
        </a:accent4>
        <a:accent5>
          <a:srgbClr val="AEAEAE"/>
        </a:accent5>
        <a:accent6>
          <a:srgbClr val="676767"/>
        </a:accent6>
        <a:hlink>
          <a:srgbClr val="D4242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376</TotalTime>
  <Words>235</Words>
  <Application>Microsoft Macintosh PowerPoint</Application>
  <PresentationFormat>Presentación en pantalla (4:3)</PresentationFormat>
  <Paragraphs>60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7" baseType="lpstr">
      <vt:lpstr>Arial</vt:lpstr>
      <vt:lpstr>Tahoma</vt:lpstr>
      <vt:lpstr>template</vt:lpstr>
      <vt:lpstr>Sistema  Solar</vt:lpstr>
      <vt:lpstr>Descripción:</vt:lpstr>
      <vt:lpstr>Requerimientos:</vt:lpstr>
      <vt:lpstr>Modelo de la Base de Datos</vt:lpstr>
      <vt:lpstr>Presentación de PowerPoint</vt:lpstr>
      <vt:lpstr>Presentación de PowerPoint</vt:lpstr>
      <vt:lpstr>Back End</vt:lpstr>
      <vt:lpstr>Back End (Inicio de Aplicación) </vt:lpstr>
      <vt:lpstr>Server  </vt:lpstr>
      <vt:lpstr>Server  </vt:lpstr>
      <vt:lpstr>Routes (Index)  </vt:lpstr>
      <vt:lpstr>Routes (Planet)  </vt:lpstr>
      <vt:lpstr>Controllers (Planet)  </vt:lpstr>
      <vt:lpstr>Controllers (Planet part 2)  </vt:lpstr>
      <vt:lpstr>Controllers (User)  </vt:lpstr>
      <vt:lpstr>Controllers (User)  </vt:lpstr>
      <vt:lpstr>Controllers (User)  </vt:lpstr>
      <vt:lpstr>Front End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 Solar</dc:title>
  <dc:creator>Kenia Leticia Marquez Guevara</dc:creator>
  <cp:lastModifiedBy>Microsoft Office User</cp:lastModifiedBy>
  <cp:revision>4</cp:revision>
  <dcterms:created xsi:type="dcterms:W3CDTF">2022-06-16T02:41:35Z</dcterms:created>
  <dcterms:modified xsi:type="dcterms:W3CDTF">2022-06-16T15:06:26Z</dcterms:modified>
</cp:coreProperties>
</file>

<file path=docProps/thumbnail.jpeg>
</file>